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57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E29C39-4B86-75D4-A4EE-8C5982136B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1494CA-8691-02D5-29BB-90337B959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95B81A-3D65-DACD-3848-7BB79290A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E1B4F-F0A9-400A-996E-F1EA5BC0FC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4730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73B927-DC8E-2799-1B16-E167F8F4D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D95BD7-F02F-22B0-EB04-954A40A0D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AEABF7-B6BD-F56F-8DCE-2A05DE989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52D01-C5AA-471C-BE77-64766EB0B5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7356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1585E7-FB8B-E9E6-4283-4770BCA7D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DC700-EB5F-EB4C-EF91-4D7D65B26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E55C1F-E277-D164-597F-B677E99E1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4DACC-87B1-40F3-AB31-8C9A81CCC3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1827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752E88-EE06-1FA6-B31D-0355DB7A2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A1DCB5-E1FA-CF6F-BC35-2810B05F5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17EFB5-4B95-FD6E-5D8F-B53F70530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A98B3-3D0B-4057-8697-9F463DE4E7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8875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269E3D-6CB5-04D8-0552-4F9D52595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490A65-275F-50FD-23B5-BC378D0E7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AF57FD-0E69-F93D-888C-F588AE1BD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85E8D-0DD2-4B2D-B66C-847E60F442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955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518474E-E83B-C887-7B1F-0A93E51E6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0ADC3BE-0A61-B730-926E-8B8714EC7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C1F7610-7FD1-301A-0E82-3C4ADD9EF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D9EC3-F545-4BFB-A0CF-AFEF8829B0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9412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1AB2B95-4BB7-2BCF-8379-21A63726E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8A31A84-A9C2-28B4-793A-9CEA2870F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5989A56-D7A3-531A-7D76-631C13358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67F1C-1A6A-4A20-AC7C-84A9F8BECC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1080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6D919C3-627A-2E92-E087-C91E76B31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5101DC6-8641-7E2C-FCB7-DE86DFB94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336CFAB-3080-43BC-22C6-E01C52F33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DD8DC-531B-4134-95E4-4F94D08B45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2382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DA60A67-70B3-AF6D-CBDB-F5D5453A97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F264713-C5DC-8E80-A950-690CEACC2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1702768-E6BE-BD9E-B5CD-27CCC09B1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C6631-72A8-4F22-B3F1-3750A0513A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1704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E9E3FD3-1054-5274-87F4-B509A52B6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B020774-920C-9F20-6019-F79607E06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E9B25B-9E7D-AA95-2DCE-5BAA2EAF5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E6EBF-2453-4157-91E3-A71915DFA3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6560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B2ACAF1-044B-13E3-AFE1-29A5810D0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A1535CB-6921-5746-2CA2-7F1115FEB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83040CC-106C-7D3F-709A-5622ED910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0B75F-19C0-4C02-9D9F-6E61322F77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8355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B7FA9C7-F662-C491-439E-1FD33F5E1B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0250FC7-F068-54E8-FC1A-946DA5F6C5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54AC01-F722-9EB1-AF84-57C3746278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219B63-8E6E-48A6-B32B-4F9DDAAC46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031F22-950F-5A52-9CD0-7B6C3DBF0E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35CCC36-531A-4C51-832A-C950646AC6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03A848F5-CB13-38B8-B0C5-09BC6049B1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52600" y="476250"/>
            <a:ext cx="8520113" cy="5976938"/>
          </a:xfrm>
        </p:spPr>
        <p:txBody>
          <a:bodyPr/>
          <a:lstStyle/>
          <a:p>
            <a:pPr algn="ctr"/>
            <a:r>
              <a:rPr lang="en-AU" altLang="en-US" sz="4000">
                <a:latin typeface="Calibri" panose="020F0502020204030204" pitchFamily="34" charset="0"/>
              </a:rPr>
              <a:t>O little town of Bethlehem,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How still we see thee lie!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Above thy deep and dreamless sleep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The silent stars go by.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Yet in thy dark streets shineth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The everlasting light;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The hopes and fears of all the years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Are met in thee tonight.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3DBE16E6-B4D4-1B81-4E4D-B551461563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16050" y="404813"/>
            <a:ext cx="9023350" cy="6072187"/>
          </a:xfrm>
        </p:spPr>
        <p:txBody>
          <a:bodyPr/>
          <a:lstStyle/>
          <a:p>
            <a:pPr algn="ctr"/>
            <a:r>
              <a:rPr lang="en-AU" altLang="en-US" sz="2800">
                <a:solidFill>
                  <a:srgbClr val="FFFFFF"/>
                </a:solidFill>
                <a:latin typeface="Calibri" panose="020F0502020204030204" pitchFamily="34" charset="0"/>
              </a:rPr>
              <a:t>Verse 2</a:t>
            </a:r>
            <a:br>
              <a:rPr lang="en-AU" altLang="en-US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O morning stars, together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Proclaim the holy birth,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And praises sing to God, the King,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And peace to men on earth.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For Christ is born of Mary;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And, gathered all above,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While mortals sleep, the angels keep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Their watch of wondering love.</a:t>
            </a:r>
            <a:endParaRPr lang="en-AU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>
            <a:extLst>
              <a:ext uri="{FF2B5EF4-FFF2-40B4-BE49-F238E27FC236}">
                <a16:creationId xmlns:a16="http://schemas.microsoft.com/office/drawing/2014/main" id="{AA18F112-FC64-98C5-292D-340CC16230B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127125" y="333375"/>
            <a:ext cx="10225088" cy="4856163"/>
          </a:xfrm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AU" altLang="en-US">
                <a:solidFill>
                  <a:srgbClr val="FFFFFF"/>
                </a:solidFill>
              </a:rPr>
              <a:t>Verse 3</a:t>
            </a:r>
            <a:br>
              <a:rPr lang="en-AU" altLang="en-US"/>
            </a:br>
            <a:r>
              <a:rPr lang="en-AU" altLang="en-US" sz="4000"/>
              <a:t> How silently, how silently</a:t>
            </a:r>
            <a:br>
              <a:rPr lang="en-AU" altLang="en-US" sz="4000"/>
            </a:br>
            <a:r>
              <a:rPr lang="en-AU" altLang="en-US" sz="4000"/>
              <a:t>The wondrous gift is given!</a:t>
            </a:r>
            <a:br>
              <a:rPr lang="en-AU" altLang="en-US" sz="4000"/>
            </a:br>
            <a:r>
              <a:rPr lang="en-AU" altLang="en-US" sz="4000"/>
              <a:t>So God imparts to human hearts</a:t>
            </a:r>
            <a:br>
              <a:rPr lang="en-AU" altLang="en-US" sz="4000"/>
            </a:br>
            <a:r>
              <a:rPr lang="en-AU" altLang="en-US" sz="4000"/>
              <a:t>The blessings of his Heaven.</a:t>
            </a:r>
            <a:br>
              <a:rPr lang="en-AU" altLang="en-US" sz="4000"/>
            </a:br>
            <a:r>
              <a:rPr lang="en-AU" altLang="en-US" sz="4000"/>
              <a:t>No ear may hear his coming;</a:t>
            </a:r>
            <a:br>
              <a:rPr lang="en-AU" altLang="en-US" sz="4000"/>
            </a:br>
            <a:r>
              <a:rPr lang="en-AU" altLang="en-US" sz="4000"/>
              <a:t>But in this world of sin,</a:t>
            </a:r>
            <a:br>
              <a:rPr lang="en-AU" altLang="en-US" sz="4000"/>
            </a:br>
            <a:r>
              <a:rPr lang="en-AU" altLang="en-US" sz="4000"/>
              <a:t>Where meek souls will receive 	him, still</a:t>
            </a:r>
            <a:br>
              <a:rPr lang="en-AU" altLang="en-US" sz="4000"/>
            </a:br>
            <a:r>
              <a:rPr lang="en-AU" altLang="en-US" sz="4000"/>
              <a:t>The dear Christ enters in.</a:t>
            </a:r>
            <a:endParaRPr lang="en-US" altLang="en-US" sz="40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89F648D7-CC56-5FE5-93C2-64F5FAFB9D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47850" y="404813"/>
            <a:ext cx="8591550" cy="5545137"/>
          </a:xfrm>
        </p:spPr>
        <p:txBody>
          <a:bodyPr/>
          <a:lstStyle/>
          <a:p>
            <a:pPr algn="ctr"/>
            <a:r>
              <a:rPr lang="en-AU" altLang="en-US" sz="2800">
                <a:solidFill>
                  <a:srgbClr val="FFFFFF"/>
                </a:solidFill>
                <a:latin typeface="Calibri" panose="020F0502020204030204" pitchFamily="34" charset="0"/>
              </a:rPr>
              <a:t>Verse 4</a:t>
            </a:r>
            <a:r>
              <a:rPr lang="en-AU" altLang="en-US">
                <a:solidFill>
                  <a:srgbClr val="FFFFFF"/>
                </a:solidFill>
                <a:latin typeface="Calibri" panose="020F0502020204030204" pitchFamily="34" charset="0"/>
              </a:rPr>
              <a:t> </a:t>
            </a:r>
            <a:br>
              <a:rPr lang="en-AU" altLang="en-US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O holy Child of Bethlehem,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Descend to us, we pray;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Cast out our sin, and enter in,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Be born in us today.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We hear the Christmas angels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The great glad tidings tell;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O come to us, abide with us,</a:t>
            </a:r>
            <a:br>
              <a:rPr lang="en-AU" altLang="en-US" sz="4000">
                <a:latin typeface="Calibri" panose="020F0502020204030204" pitchFamily="34" charset="0"/>
              </a:rPr>
            </a:br>
            <a:r>
              <a:rPr lang="en-AU" altLang="en-US" sz="4000">
                <a:latin typeface="Calibri" panose="020F0502020204030204" pitchFamily="34" charset="0"/>
              </a:rPr>
              <a:t>Our Lord Immanuel</a:t>
            </a:r>
            <a:r>
              <a:rPr lang="en-AU" altLang="en-US" sz="4000">
                <a:solidFill>
                  <a:srgbClr val="FF0000"/>
                </a:solidFill>
                <a:latin typeface="Calibri" panose="020F0502020204030204" pitchFamily="34" charset="0"/>
              </a:rPr>
              <a:t>. </a:t>
            </a:r>
            <a:endParaRPr lang="en-AU" altLang="en-US" b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0243" name="Rectangle 1">
            <a:extLst>
              <a:ext uri="{FF2B5EF4-FFF2-40B4-BE49-F238E27FC236}">
                <a16:creationId xmlns:a16="http://schemas.microsoft.com/office/drawing/2014/main" id="{F5B5CF1B-C5EE-5588-A97E-C9881E35B8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661025"/>
            <a:ext cx="6038850" cy="10620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sto MT" panose="0204060305050503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sto MT" panose="0204060305050503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sto MT" panose="0204060305050503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sto MT" panose="0204060305050503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sto MT" panose="02040603050505030304" pitchFamily="18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sto MT" panose="02040603050505030304" pitchFamily="18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sto MT" panose="02040603050505030304" pitchFamily="18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sto MT" panose="02040603050505030304" pitchFamily="18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sto MT" panose="02040603050505030304" pitchFamily="18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sz="1050">
                <a:latin typeface="akagi_probook"/>
              </a:rPr>
              <a:t>CCLI Song # 1741697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sz="1050">
                <a:latin typeface="akagi_probook"/>
              </a:rPr>
              <a:t>Phillips Brooks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altLang="en-US" sz="1050">
                <a:latin typeface="akagi_probook"/>
              </a:rPr>
              <a:t>© Words: 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altLang="en-US" sz="1050">
                <a:latin typeface="akagi_probook"/>
              </a:rPr>
              <a:t>Music: 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sz="1050" i="1">
                <a:latin typeface="akagi_probook"/>
              </a:rPr>
              <a:t>For use solely with the SongSelect® </a:t>
            </a:r>
            <a:r>
              <a:rPr lang="en-AU" altLang="en-US" sz="1050" i="1">
                <a:latin typeface="akagi_probook"/>
                <a:hlinkClick r:id="rId2"/>
              </a:rPr>
              <a:t>Terms of Use</a:t>
            </a:r>
            <a:r>
              <a:rPr lang="en-AU" altLang="en-US" sz="1050" i="1">
                <a:latin typeface="akagi_probook"/>
              </a:rPr>
              <a:t>. All rights reserved. </a:t>
            </a:r>
            <a:r>
              <a:rPr lang="en-AU" altLang="en-US" sz="1050" i="1">
                <a:latin typeface="akagi_probook"/>
                <a:hlinkClick r:id="rId3"/>
              </a:rPr>
              <a:t>www.ccli.com</a:t>
            </a:r>
            <a:endParaRPr lang="en-AU" altLang="en-US" sz="1050" i="1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sz="105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</TotalTime>
  <Words>281</Words>
  <Application>Microsoft Office PowerPoint</Application>
  <PresentationFormat>Widescreen</PresentationFormat>
  <Paragraphs>10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Calibri</vt:lpstr>
      <vt:lpstr>Arial</vt:lpstr>
      <vt:lpstr>Calibri Light</vt:lpstr>
      <vt:lpstr>Wingdings 2</vt:lpstr>
      <vt:lpstr>akagi_probook</vt:lpstr>
      <vt:lpstr>Office Theme</vt:lpstr>
      <vt:lpstr>O little town of Bethlehem, How still we see thee lie! Above thy deep and dreamless sleep The silent stars go by. Yet in thy dark streets shineth The everlasting light; The hopes and fears of all the years Are met in thee tonight.</vt:lpstr>
      <vt:lpstr>Verse 2 O morning stars, together Proclaim the holy birth, And praises sing to God, the King, And peace to men on earth. For Christ is born of Mary; And, gathered all above, While mortals sleep, the angels keep Their watch of wondering love.</vt:lpstr>
      <vt:lpstr>PowerPoint Presentation</vt:lpstr>
      <vt:lpstr>Verse 4  O holy Child of Bethlehem, Descend to us, we pray; Cast out our sin, and enter in, Be born in us today. We hear the Christmas angels The great glad tidings tell; O come to us, abide with us, Our Lord Immanuel. 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86. O little town of Bethlehem, How still we see thee lie! Above thy deep and dreamless sleep The silent stars go by. Yet in thy dark streets shineth The everlasting light; The hopes and fears of all the years Are met in thee tonight.</dc:title>
  <dc:creator>Perth Fortress Salvos</dc:creator>
  <cp:lastModifiedBy>Narelle Wheaton</cp:lastModifiedBy>
  <cp:revision>10</cp:revision>
  <dcterms:created xsi:type="dcterms:W3CDTF">1998-12-09T12:22:46Z</dcterms:created>
  <dcterms:modified xsi:type="dcterms:W3CDTF">2023-06-06T07:52:44Z</dcterms:modified>
</cp:coreProperties>
</file>